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2025-04-30T00:34:44Z</dcterms:created>
  <dcterms:modified xsi:type="dcterms:W3CDTF">2025-04-30T00:34:44Z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